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80" r:id="rId3"/>
    <p:sldId id="257" r:id="rId4"/>
    <p:sldId id="270" r:id="rId5"/>
    <p:sldId id="281" r:id="rId6"/>
    <p:sldId id="273" r:id="rId7"/>
    <p:sldId id="282" r:id="rId8"/>
    <p:sldId id="258" r:id="rId9"/>
    <p:sldId id="283" r:id="rId10"/>
    <p:sldId id="275" r:id="rId11"/>
    <p:sldId id="284" r:id="rId12"/>
    <p:sldId id="285" r:id="rId13"/>
    <p:sldId id="286" r:id="rId14"/>
    <p:sldId id="276" r:id="rId15"/>
    <p:sldId id="287" r:id="rId16"/>
    <p:sldId id="277" r:id="rId17"/>
    <p:sldId id="292" r:id="rId18"/>
    <p:sldId id="288" r:id="rId19"/>
    <p:sldId id="278" r:id="rId20"/>
    <p:sldId id="289" r:id="rId21"/>
    <p:sldId id="279" r:id="rId22"/>
    <p:sldId id="291" r:id="rId23"/>
    <p:sldId id="274" r:id="rId24"/>
    <p:sldId id="290" r:id="rId25"/>
    <p:sldId id="27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random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Мемлекеттік</a:t>
            </a:r>
            <a:r>
              <a:rPr lang="ru-RU" dirty="0" smtClean="0"/>
              <a:t> </a:t>
            </a:r>
            <a:r>
              <a:rPr lang="ru-RU" dirty="0" err="1" smtClean="0"/>
              <a:t>тіл</a:t>
            </a:r>
            <a:r>
              <a:rPr lang="ru-RU" dirty="0" smtClean="0"/>
              <a:t> – </a:t>
            </a:r>
            <a:br>
              <a:rPr lang="ru-RU" dirty="0" smtClean="0"/>
            </a:br>
            <a:r>
              <a:rPr lang="ru-RU" dirty="0" err="1" smtClean="0"/>
              <a:t>татулық тірегі</a:t>
            </a:r>
            <a:endParaRPr lang="ru-RU" dirty="0"/>
          </a:p>
        </p:txBody>
      </p:sp>
      <p:pic>
        <p:nvPicPr>
          <p:cNvPr id="4" name="Рисунок 3" descr="fla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356992"/>
            <a:ext cx="4517183" cy="2700073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600" dirty="0" err="1" smtClean="0"/>
              <a:t>Кез</a:t>
            </a:r>
            <a:r>
              <a:rPr lang="ru-RU" sz="3600" dirty="0" smtClean="0"/>
              <a:t> </a:t>
            </a:r>
            <a:r>
              <a:rPr lang="ru-RU" sz="3600" dirty="0" err="1" smtClean="0"/>
              <a:t>келген</a:t>
            </a:r>
            <a:r>
              <a:rPr lang="ru-RU" sz="3600" dirty="0" smtClean="0"/>
              <a:t> </a:t>
            </a:r>
            <a:r>
              <a:rPr lang="ru-RU" sz="3600" dirty="0" err="1" smtClean="0"/>
              <a:t>елдің іргесінің берік</a:t>
            </a:r>
            <a:r>
              <a:rPr lang="ru-RU" sz="3600" dirty="0" smtClean="0"/>
              <a:t>, </a:t>
            </a:r>
            <a:r>
              <a:rPr lang="ru-RU" sz="3600" dirty="0" err="1" smtClean="0"/>
              <a:t>мемлекетінің тұрақты болуы</a:t>
            </a:r>
            <a:r>
              <a:rPr lang="ru-RU" sz="3600" dirty="0" smtClean="0"/>
              <a:t> - </a:t>
            </a:r>
            <a:r>
              <a:rPr lang="ru-RU" sz="3600" dirty="0" err="1" smtClean="0"/>
              <a:t>халқының ауызбіршілігі</a:t>
            </a:r>
            <a:r>
              <a:rPr lang="ru-RU" sz="3600" dirty="0" smtClean="0"/>
              <a:t> мен </a:t>
            </a:r>
            <a:r>
              <a:rPr lang="ru-RU" sz="3600" dirty="0" err="1" smtClean="0"/>
              <a:t>татулығына</a:t>
            </a:r>
            <a:r>
              <a:rPr lang="ru-RU" sz="3600" dirty="0" smtClean="0"/>
              <a:t>, </a:t>
            </a:r>
            <a:r>
              <a:rPr lang="ru-RU" sz="3600" dirty="0" err="1" smtClean="0"/>
              <a:t>мақсат ортақтастығы мен</a:t>
            </a:r>
            <a:r>
              <a:rPr lang="ru-RU" sz="3600" dirty="0" smtClean="0"/>
              <a:t> </a:t>
            </a:r>
            <a:r>
              <a:rPr lang="ru-RU" sz="3600" dirty="0" err="1" smtClean="0"/>
              <a:t>мұрат бірлігіне</a:t>
            </a:r>
            <a:r>
              <a:rPr lang="ru-RU" sz="3600" dirty="0" smtClean="0"/>
              <a:t> </a:t>
            </a:r>
            <a:r>
              <a:rPr lang="ru-RU" sz="3600" dirty="0" err="1" smtClean="0"/>
              <a:t>байланысты</a:t>
            </a:r>
            <a:r>
              <a:rPr lang="ru-RU" sz="3600" dirty="0" smtClean="0"/>
              <a:t>. </a:t>
            </a:r>
            <a:r>
              <a:rPr lang="ru-RU" sz="3600" dirty="0" err="1" smtClean="0"/>
              <a:t>Ол</a:t>
            </a:r>
            <a:r>
              <a:rPr lang="ru-RU" sz="3600" dirty="0" smtClean="0"/>
              <a:t> - </a:t>
            </a:r>
            <a:r>
              <a:rPr lang="ru-RU" sz="3600" dirty="0" err="1" smtClean="0"/>
              <a:t>Елбасымыз</a:t>
            </a:r>
            <a:r>
              <a:rPr lang="ru-RU" sz="3600" dirty="0" smtClean="0"/>
              <a:t> </a:t>
            </a:r>
            <a:r>
              <a:rPr lang="ru-RU" sz="3600" dirty="0" err="1" smtClean="0"/>
              <a:t>нұсқаған дамыған елу</a:t>
            </a:r>
            <a:r>
              <a:rPr lang="ru-RU" sz="3600" dirty="0" smtClean="0"/>
              <a:t> </a:t>
            </a:r>
            <a:r>
              <a:rPr lang="ru-RU" sz="3600" dirty="0" err="1" smtClean="0"/>
              <a:t>елдің қатарына кіру</a:t>
            </a:r>
            <a:r>
              <a:rPr lang="ru-RU" sz="3600" dirty="0" smtClean="0"/>
              <a:t>, </a:t>
            </a:r>
            <a:r>
              <a:rPr lang="ru-RU" sz="3600" dirty="0" err="1" smtClean="0"/>
              <a:t>әлемдік қауымдастықта ойды</a:t>
            </a:r>
            <a:r>
              <a:rPr lang="ru-RU" sz="3600" dirty="0" smtClean="0"/>
              <a:t> да, </a:t>
            </a:r>
            <a:r>
              <a:rPr lang="ru-RU" sz="3600" dirty="0" err="1" smtClean="0"/>
              <a:t>бойды</a:t>
            </a:r>
            <a:r>
              <a:rPr lang="ru-RU" sz="3600" dirty="0" smtClean="0"/>
              <a:t> да </a:t>
            </a:r>
            <a:r>
              <a:rPr lang="ru-RU" sz="3600" dirty="0" err="1" smtClean="0"/>
              <a:t>таластыру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ш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476672"/>
            <a:ext cx="2447925" cy="186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г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204864"/>
            <a:ext cx="6042958" cy="427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-d0b1d0b5d18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30" y="1646238"/>
            <a:ext cx="7241539" cy="4525962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284984"/>
            <a:ext cx="6135307" cy="3277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8b4d27e28a938fb1c7dc79cb94eaef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32656"/>
            <a:ext cx="5131274" cy="329867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err="1" smtClean="0"/>
              <a:t>«Бақ </a:t>
            </a:r>
            <a:r>
              <a:rPr lang="ru-RU" sz="3600" dirty="0" smtClean="0"/>
              <a:t>- </a:t>
            </a:r>
            <a:r>
              <a:rPr lang="ru-RU" sz="3600" dirty="0" err="1" smtClean="0"/>
              <a:t>ынтымағы жарасқан елге</a:t>
            </a:r>
            <a:r>
              <a:rPr lang="ru-RU" sz="3600" dirty="0" smtClean="0"/>
              <a:t> </a:t>
            </a:r>
            <a:r>
              <a:rPr lang="ru-RU" sz="3600" dirty="0" err="1" smtClean="0"/>
              <a:t>қонады, береке</a:t>
            </a:r>
            <a:r>
              <a:rPr lang="ru-RU" sz="3600" dirty="0" smtClean="0"/>
              <a:t> - </a:t>
            </a:r>
            <a:r>
              <a:rPr lang="ru-RU" sz="3600" dirty="0" err="1" smtClean="0"/>
              <a:t>бірлігі</a:t>
            </a:r>
            <a:r>
              <a:rPr lang="ru-RU" sz="3600" dirty="0" smtClean="0"/>
              <a:t> бар </a:t>
            </a:r>
            <a:r>
              <a:rPr lang="ru-RU" sz="3600" dirty="0" err="1" smtClean="0"/>
              <a:t>жерге</a:t>
            </a:r>
            <a:r>
              <a:rPr lang="ru-RU" sz="3600" dirty="0" smtClean="0"/>
              <a:t> </a:t>
            </a:r>
            <a:r>
              <a:rPr lang="ru-RU" sz="3600" dirty="0" err="1" smtClean="0"/>
              <a:t>ұйиды</a:t>
            </a:r>
            <a:r>
              <a:rPr lang="ru-RU" sz="3600" dirty="0" smtClean="0"/>
              <a:t>»</a:t>
            </a:r>
            <a:endParaRPr lang="ru-RU" sz="3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yakov-fedor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5373194" cy="3578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латын-342x2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645024"/>
            <a:ext cx="3816424" cy="2856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err="1" smtClean="0"/>
              <a:t>Қазіргі кезеңде тағдырдың жазуымен</a:t>
            </a:r>
            <a:r>
              <a:rPr lang="ru-RU" sz="3600" dirty="0" smtClean="0"/>
              <a:t> </a:t>
            </a:r>
            <a:r>
              <a:rPr lang="ru-RU" sz="3600" dirty="0" err="1" smtClean="0"/>
              <a:t>қазақ елінен</a:t>
            </a:r>
            <a:r>
              <a:rPr lang="ru-RU" sz="3600" dirty="0" smtClean="0"/>
              <a:t> </a:t>
            </a:r>
            <a:r>
              <a:rPr lang="ru-RU" sz="3600" dirty="0" err="1" smtClean="0"/>
              <a:t>қоныс тапқан сандаған ұлт өкілдері Елбасымыздың салиқалы </a:t>
            </a:r>
            <a:r>
              <a:rPr lang="ru-RU" sz="3600" dirty="0" smtClean="0"/>
              <a:t>да </a:t>
            </a:r>
            <a:r>
              <a:rPr lang="ru-RU" sz="3600" dirty="0" err="1" smtClean="0"/>
              <a:t>сарабдал</a:t>
            </a:r>
            <a:r>
              <a:rPr lang="ru-RU" sz="3600" dirty="0" smtClean="0"/>
              <a:t> </a:t>
            </a:r>
            <a:r>
              <a:rPr lang="ru-RU" sz="3600" dirty="0" err="1" smtClean="0"/>
              <a:t>саясатының арқасында ынтымағы </a:t>
            </a:r>
            <a:r>
              <a:rPr lang="ru-RU" sz="3600" dirty="0" smtClean="0"/>
              <a:t>мен </a:t>
            </a:r>
            <a:r>
              <a:rPr lang="ru-RU" sz="3600" dirty="0" err="1" smtClean="0"/>
              <a:t>бірлігі</a:t>
            </a:r>
            <a:r>
              <a:rPr lang="ru-RU" sz="3600" dirty="0" smtClean="0"/>
              <a:t> </a:t>
            </a:r>
            <a:r>
              <a:rPr lang="ru-RU" sz="3600" dirty="0" err="1" smtClean="0"/>
              <a:t>жарасып</a:t>
            </a:r>
            <a:r>
              <a:rPr lang="ru-RU" sz="3600" dirty="0" smtClean="0"/>
              <a:t>, </a:t>
            </a:r>
            <a:r>
              <a:rPr lang="ru-RU" sz="3600" dirty="0" err="1" smtClean="0"/>
              <a:t>бір</a:t>
            </a:r>
            <a:r>
              <a:rPr lang="ru-RU" sz="3600" dirty="0" smtClean="0"/>
              <a:t> </a:t>
            </a:r>
            <a:r>
              <a:rPr lang="ru-RU" sz="3600" dirty="0" err="1" smtClean="0"/>
              <a:t>атаның баласындай</a:t>
            </a:r>
            <a:r>
              <a:rPr lang="ru-RU" sz="3600" dirty="0" smtClean="0"/>
              <a:t> , </a:t>
            </a:r>
            <a:r>
              <a:rPr lang="ru-RU" sz="3600" dirty="0" err="1" smtClean="0"/>
              <a:t>бір</a:t>
            </a:r>
            <a:r>
              <a:rPr lang="ru-RU" sz="3600" dirty="0" smtClean="0"/>
              <a:t> </a:t>
            </a:r>
            <a:r>
              <a:rPr lang="ru-RU" sz="3600" dirty="0" err="1" smtClean="0"/>
              <a:t>қолдың саласындай</a:t>
            </a:r>
            <a:r>
              <a:rPr lang="ru-RU" sz="3600" dirty="0" smtClean="0"/>
              <a:t> </a:t>
            </a:r>
            <a:r>
              <a:rPr lang="ru-RU" sz="3600" dirty="0" err="1" smtClean="0"/>
              <a:t>тату-тәтті өмір сүруде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0428-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764704"/>
            <a:ext cx="6164338" cy="4869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3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052736"/>
            <a:ext cx="6952328" cy="5014105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err="1" smtClean="0"/>
              <a:t>Қазақстан Республикасы</a:t>
            </a:r>
            <a:r>
              <a:rPr lang="ru-RU" sz="3600" dirty="0" smtClean="0"/>
              <a:t> </a:t>
            </a:r>
            <a:r>
              <a:rPr lang="ru-RU" sz="3600" dirty="0" err="1" smtClean="0"/>
              <a:t>Президентінің </a:t>
            </a:r>
            <a:r>
              <a:rPr lang="ru-RU" sz="3600" dirty="0" smtClean="0"/>
              <a:t>1998 </a:t>
            </a:r>
            <a:r>
              <a:rPr lang="ru-RU" sz="3600" dirty="0" err="1" smtClean="0"/>
              <a:t>жылғы </a:t>
            </a:r>
            <a:r>
              <a:rPr lang="ru-RU" sz="3600" dirty="0" smtClean="0"/>
              <a:t>20 </a:t>
            </a:r>
            <a:r>
              <a:rPr lang="ru-RU" sz="3600" dirty="0" err="1" smtClean="0"/>
              <a:t>қаңтардағы Жарлығымен </a:t>
            </a:r>
            <a:r>
              <a:rPr lang="ru-RU" sz="3600" dirty="0" smtClean="0"/>
              <a:t>«</a:t>
            </a:r>
            <a:r>
              <a:rPr lang="ru-RU" sz="3600" dirty="0" err="1" smtClean="0"/>
              <a:t>Қазақстан халқы тілдері</a:t>
            </a:r>
            <a:r>
              <a:rPr lang="ru-RU" sz="3600" dirty="0" smtClean="0"/>
              <a:t> </a:t>
            </a:r>
            <a:r>
              <a:rPr lang="ru-RU" sz="3600" dirty="0" err="1" smtClean="0"/>
              <a:t>күні</a:t>
            </a:r>
            <a:r>
              <a:rPr lang="ru-RU" sz="3600" dirty="0" smtClean="0"/>
              <a:t>» </a:t>
            </a:r>
            <a:r>
              <a:rPr lang="ru-RU" sz="3600" dirty="0" err="1" smtClean="0"/>
              <a:t>мерекесі</a:t>
            </a:r>
            <a:r>
              <a:rPr lang="ru-RU" sz="3600" dirty="0" smtClean="0"/>
              <a:t> </a:t>
            </a:r>
            <a:r>
              <a:rPr lang="ru-RU" sz="3600" dirty="0" err="1" smtClean="0"/>
              <a:t>жыл</a:t>
            </a:r>
            <a:r>
              <a:rPr lang="ru-RU" sz="3600" dirty="0" smtClean="0"/>
              <a:t> </a:t>
            </a:r>
            <a:r>
              <a:rPr lang="ru-RU" sz="3600" dirty="0" err="1" smtClean="0"/>
              <a:t>сайын</a:t>
            </a:r>
            <a:r>
              <a:rPr lang="ru-RU" sz="3600" dirty="0" smtClean="0"/>
              <a:t> </a:t>
            </a:r>
            <a:r>
              <a:rPr lang="ru-RU" sz="3600" dirty="0" err="1" smtClean="0"/>
              <a:t>қыркүйек айының үшінші жексенбісі</a:t>
            </a:r>
            <a:r>
              <a:rPr lang="ru-RU" sz="3600" dirty="0" smtClean="0"/>
              <a:t> </a:t>
            </a:r>
            <a:r>
              <a:rPr lang="ru-RU" sz="3600" dirty="0" err="1" smtClean="0"/>
              <a:t>болып</a:t>
            </a:r>
            <a:r>
              <a:rPr lang="ru-RU" sz="3600" dirty="0" smtClean="0"/>
              <a:t> </a:t>
            </a:r>
            <a:r>
              <a:rPr lang="ru-RU" sz="3600" dirty="0" err="1" smtClean="0"/>
              <a:t>бекітілген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ос-символ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4618731" cy="3082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ot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8439" y="3356992"/>
            <a:ext cx="4041173" cy="3037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34_98c9aa66fa2c94bb9d6a283ac242f32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764704"/>
            <a:ext cx="6510342" cy="4185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err="1" smtClean="0"/>
              <a:t>Тіл</a:t>
            </a:r>
            <a:r>
              <a:rPr lang="ru-RU" sz="3600" dirty="0" smtClean="0"/>
              <a:t> </a:t>
            </a:r>
            <a:r>
              <a:rPr lang="ru-RU" sz="3600" dirty="0" err="1" smtClean="0"/>
              <a:t>саясаты</a:t>
            </a:r>
            <a:r>
              <a:rPr lang="ru-RU" sz="3600" dirty="0" smtClean="0"/>
              <a:t> – </a:t>
            </a:r>
            <a:r>
              <a:rPr lang="ru-RU" sz="3600" dirty="0" err="1" smtClean="0"/>
              <a:t>ішкі</a:t>
            </a:r>
            <a:r>
              <a:rPr lang="ru-RU" sz="3600" dirty="0" smtClean="0"/>
              <a:t> </a:t>
            </a:r>
            <a:r>
              <a:rPr lang="ru-RU" sz="3600" dirty="0" err="1" smtClean="0"/>
              <a:t>саясатымыздың негізгі</a:t>
            </a:r>
            <a:r>
              <a:rPr lang="ru-RU" sz="3600" dirty="0" smtClean="0"/>
              <a:t> </a:t>
            </a:r>
            <a:r>
              <a:rPr lang="ru-RU" sz="3600" dirty="0" err="1" smtClean="0"/>
              <a:t>өзегі және мемлекетіміздің ең басты</a:t>
            </a:r>
            <a:r>
              <a:rPr lang="ru-RU" sz="3600" dirty="0" smtClean="0"/>
              <a:t> </a:t>
            </a:r>
            <a:r>
              <a:rPr lang="ru-RU" sz="3600" dirty="0" err="1" smtClean="0"/>
              <a:t>байлығы.</a:t>
            </a:r>
            <a:r>
              <a:rPr lang="ru-RU" sz="3600" dirty="0" smtClean="0"/>
              <a:t> </a:t>
            </a:r>
            <a:r>
              <a:rPr lang="ru-RU" sz="3600" dirty="0" err="1" smtClean="0"/>
              <a:t>Қазақстанды мекендейтін</a:t>
            </a:r>
            <a:r>
              <a:rPr lang="ru-RU" sz="3600" dirty="0" smtClean="0"/>
              <a:t> </a:t>
            </a:r>
            <a:r>
              <a:rPr lang="ru-RU" sz="3600" dirty="0" err="1" smtClean="0"/>
              <a:t>ұлттар </a:t>
            </a:r>
            <a:r>
              <a:rPr lang="ru-RU" sz="3600" dirty="0" smtClean="0"/>
              <a:t>мен </a:t>
            </a:r>
            <a:r>
              <a:rPr lang="ru-RU" sz="3600" dirty="0" err="1" smtClean="0"/>
              <a:t>ұлыстардың ынтымағы мен</a:t>
            </a:r>
            <a:r>
              <a:rPr lang="ru-RU" sz="3600" dirty="0" smtClean="0"/>
              <a:t> </a:t>
            </a:r>
            <a:r>
              <a:rPr lang="ru-RU" sz="3600" dirty="0" err="1" smtClean="0"/>
              <a:t>татулығының</a:t>
            </a:r>
            <a:r>
              <a:rPr lang="ru-RU" sz="3600" dirty="0" smtClean="0"/>
              <a:t>, </a:t>
            </a:r>
            <a:r>
              <a:rPr lang="ru-RU" sz="3600" dirty="0" err="1" smtClean="0"/>
              <a:t>достығы мен</a:t>
            </a:r>
            <a:r>
              <a:rPr lang="ru-RU" sz="3600" dirty="0" smtClean="0"/>
              <a:t> </a:t>
            </a:r>
            <a:r>
              <a:rPr lang="ru-RU" sz="3600" dirty="0" err="1" smtClean="0"/>
              <a:t>бірлігінің басты</a:t>
            </a:r>
            <a:r>
              <a:rPr lang="ru-RU" sz="3600" dirty="0" smtClean="0"/>
              <a:t> факторы </a:t>
            </a:r>
            <a:r>
              <a:rPr lang="ru-RU" sz="3600" dirty="0" err="1" smtClean="0"/>
              <a:t>екендігі</a:t>
            </a:r>
            <a:r>
              <a:rPr lang="ru-RU" sz="3600" dirty="0" smtClean="0"/>
              <a:t> </a:t>
            </a:r>
            <a:r>
              <a:rPr lang="ru-RU" sz="3600" dirty="0" err="1" smtClean="0"/>
              <a:t>анық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0510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3809186" cy="3440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RA_79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3655" y="3356992"/>
            <a:ext cx="4882940" cy="3242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err="1" smtClean="0"/>
              <a:t>Заңғар жазушымыз</a:t>
            </a:r>
            <a:r>
              <a:rPr lang="ru-RU" sz="3600" dirty="0" smtClean="0"/>
              <a:t> </a:t>
            </a:r>
            <a:r>
              <a:rPr lang="ru-RU" sz="3600" dirty="0" err="1" smtClean="0"/>
              <a:t>М.Әуезов «Ұлт болғың келсе</a:t>
            </a:r>
            <a:r>
              <a:rPr lang="ru-RU" sz="3600" dirty="0" smtClean="0"/>
              <a:t>, </a:t>
            </a:r>
            <a:r>
              <a:rPr lang="ru-RU" sz="3600" dirty="0" err="1" smtClean="0"/>
              <a:t>бесігіңді түзе» деуі</a:t>
            </a:r>
            <a:r>
              <a:rPr lang="ru-RU" sz="3600" dirty="0" smtClean="0"/>
              <a:t> </a:t>
            </a:r>
            <a:r>
              <a:rPr lang="ru-RU" sz="3600" dirty="0" err="1" smtClean="0"/>
              <a:t>тегін</a:t>
            </a:r>
            <a:r>
              <a:rPr lang="ru-RU" sz="3600" dirty="0" smtClean="0"/>
              <a:t> </a:t>
            </a:r>
            <a:r>
              <a:rPr lang="ru-RU" sz="3600" dirty="0" err="1" smtClean="0"/>
              <a:t>айтылған сөз емес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5_studen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939" y="3047966"/>
            <a:ext cx="4600118" cy="3477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434_7dbd1c521bd7f691f16e0cc1d625984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91880" y="260648"/>
            <a:ext cx="413385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err="1" smtClean="0"/>
              <a:t>Ана</a:t>
            </a:r>
            <a:r>
              <a:rPr lang="ru-RU" sz="3600" dirty="0" smtClean="0"/>
              <a:t> </a:t>
            </a:r>
            <a:r>
              <a:rPr lang="ru-RU" sz="3600" dirty="0" err="1" smtClean="0"/>
              <a:t>тіліміз</a:t>
            </a:r>
            <a:r>
              <a:rPr lang="ru-RU" sz="3600" dirty="0" smtClean="0"/>
              <a:t> – </a:t>
            </a:r>
            <a:r>
              <a:rPr lang="ru-RU" sz="3600" dirty="0" err="1" smtClean="0"/>
              <a:t>қазақ тілі</a:t>
            </a:r>
            <a:r>
              <a:rPr lang="ru-RU" sz="3600" dirty="0" smtClean="0"/>
              <a:t> </a:t>
            </a:r>
            <a:r>
              <a:rPr lang="ru-RU" sz="3600" dirty="0" err="1" smtClean="0"/>
              <a:t>біздің баршамызға қастерлі, біз</a:t>
            </a:r>
            <a:r>
              <a:rPr lang="ru-RU" sz="3600" dirty="0" smtClean="0"/>
              <a:t> </a:t>
            </a:r>
            <a:r>
              <a:rPr lang="ru-RU" sz="3600" dirty="0" err="1" smtClean="0"/>
              <a:t>үшін әрқашан мәртебесі биік</a:t>
            </a:r>
            <a:r>
              <a:rPr lang="ru-RU" sz="3600" dirty="0" smtClean="0"/>
              <a:t> </a:t>
            </a:r>
            <a:r>
              <a:rPr lang="ru-RU" sz="3600" dirty="0" err="1" smtClean="0"/>
              <a:t>асыл</a:t>
            </a:r>
            <a:r>
              <a:rPr lang="ru-RU" sz="3600" dirty="0" smtClean="0"/>
              <a:t> </a:t>
            </a:r>
            <a:r>
              <a:rPr lang="ru-RU" sz="3600" dirty="0" err="1" smtClean="0"/>
              <a:t>қазына.</a:t>
            </a:r>
            <a:endParaRPr lang="ru-RU" sz="3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79"/>
            <a:ext cx="8147248" cy="2664297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/>
              <a:t>Ана</a:t>
            </a:r>
            <a:r>
              <a:rPr lang="ru-RU" dirty="0" smtClean="0"/>
              <a:t> </a:t>
            </a:r>
            <a:r>
              <a:rPr lang="ru-RU" dirty="0" err="1" smtClean="0"/>
              <a:t>тілінен</a:t>
            </a:r>
            <a:r>
              <a:rPr lang="ru-RU" dirty="0" smtClean="0"/>
              <a:t> </a:t>
            </a:r>
            <a:r>
              <a:rPr lang="ru-RU" dirty="0" err="1" smtClean="0"/>
              <a:t>артық қазақ үшін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err="1" smtClean="0"/>
              <a:t>бұл дүниеде қымбат </a:t>
            </a:r>
            <a:r>
              <a:rPr lang="ru-RU" dirty="0" smtClean="0"/>
              <a:t>не бар </a:t>
            </a:r>
            <a:r>
              <a:rPr lang="ru-RU" dirty="0" err="1" smtClean="0"/>
              <a:t>екен</a:t>
            </a:r>
            <a:r>
              <a:rPr lang="ru-RU" dirty="0" smtClean="0"/>
              <a:t>!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err="1" smtClean="0"/>
              <a:t>Нұрсұлтан </a:t>
            </a:r>
            <a:r>
              <a:rPr lang="ru-RU" dirty="0" smtClean="0"/>
              <a:t>Назарбаев</a:t>
            </a:r>
            <a:endParaRPr lang="ru-RU" dirty="0"/>
          </a:p>
        </p:txBody>
      </p:sp>
      <p:pic>
        <p:nvPicPr>
          <p:cNvPr id="4" name="Рисунок 3" descr="201204271543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356992"/>
            <a:ext cx="5308954" cy="324436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err="1" smtClean="0"/>
              <a:t>Тілден</a:t>
            </a:r>
            <a:r>
              <a:rPr lang="ru-RU" dirty="0" smtClean="0"/>
              <a:t> </a:t>
            </a:r>
            <a:r>
              <a:rPr lang="ru-RU" dirty="0" err="1" smtClean="0"/>
              <a:t>биік</a:t>
            </a:r>
            <a:r>
              <a:rPr lang="ru-RU" dirty="0" smtClean="0"/>
              <a:t> </a:t>
            </a:r>
            <a:r>
              <a:rPr lang="ru-RU" dirty="0" err="1" smtClean="0"/>
              <a:t>асқар жоқ,</a:t>
            </a:r>
            <a:endParaRPr lang="ru-RU" dirty="0" smtClean="0"/>
          </a:p>
          <a:p>
            <a:pPr algn="ctr">
              <a:buNone/>
            </a:pPr>
            <a:r>
              <a:rPr lang="ru-RU" dirty="0" err="1" smtClean="0"/>
              <a:t>Тілден</a:t>
            </a:r>
            <a:r>
              <a:rPr lang="ru-RU" dirty="0" smtClean="0"/>
              <a:t> </a:t>
            </a:r>
            <a:r>
              <a:rPr lang="ru-RU" dirty="0" err="1" smtClean="0"/>
              <a:t>асқан байлық жоқ,</a:t>
            </a:r>
            <a:endParaRPr lang="ru-RU" dirty="0" smtClean="0"/>
          </a:p>
          <a:p>
            <a:pPr algn="ctr">
              <a:buNone/>
            </a:pPr>
            <a:r>
              <a:rPr lang="ru-RU" dirty="0" err="1" smtClean="0"/>
              <a:t>Тілден</a:t>
            </a:r>
            <a:r>
              <a:rPr lang="ru-RU" dirty="0" smtClean="0"/>
              <a:t> </a:t>
            </a:r>
            <a:r>
              <a:rPr lang="ru-RU" dirty="0" err="1" smtClean="0"/>
              <a:t>терең теңіз жоқ.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err="1" smtClean="0"/>
              <a:t>Ғ.Мүсірепов.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z4IR3O7Ma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332656"/>
            <a:ext cx="3731086" cy="36007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17.05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980728"/>
            <a:ext cx="3627881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err="1" smtClean="0"/>
              <a:t>Құдіретті күшті тіл</a:t>
            </a:r>
            <a:r>
              <a:rPr lang="ru-RU" sz="3600" dirty="0" smtClean="0"/>
              <a:t> - </a:t>
            </a:r>
            <a:r>
              <a:rPr lang="ru-RU" sz="3600" dirty="0" err="1" smtClean="0"/>
              <a:t>ұлт болып</a:t>
            </a:r>
            <a:r>
              <a:rPr lang="ru-RU" sz="3600" dirty="0" smtClean="0"/>
              <a:t> </a:t>
            </a:r>
            <a:r>
              <a:rPr lang="ru-RU" sz="3600" dirty="0" err="1" smtClean="0"/>
              <a:t>жаратылған әрбір халықтың бойтұмары іспетті</a:t>
            </a:r>
            <a:r>
              <a:rPr lang="ru-RU" sz="3600" dirty="0" smtClean="0"/>
              <a:t>. </a:t>
            </a:r>
            <a:r>
              <a:rPr lang="ru-RU" sz="3600" dirty="0" err="1" smtClean="0"/>
              <a:t>Табиғаттың тынысынан</a:t>
            </a:r>
            <a:r>
              <a:rPr lang="ru-RU" sz="3600" dirty="0" smtClean="0"/>
              <a:t> </a:t>
            </a:r>
            <a:r>
              <a:rPr lang="ru-RU" sz="3600" dirty="0" err="1" smtClean="0"/>
              <a:t>қуат алған ол</a:t>
            </a:r>
            <a:r>
              <a:rPr lang="ru-RU" sz="3600" dirty="0" smtClean="0"/>
              <a:t> </a:t>
            </a:r>
            <a:r>
              <a:rPr lang="ru-RU" sz="3600" dirty="0" err="1" smtClean="0"/>
              <a:t>ұрпағымен мәңгі жасауға құқылы.</a:t>
            </a:r>
            <a:endParaRPr lang="ru-RU" sz="3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53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81769" y="476672"/>
            <a:ext cx="4715687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3487342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80928"/>
            <a:ext cx="3839244" cy="383924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err="1" smtClean="0"/>
              <a:t>Тіл</a:t>
            </a:r>
            <a:r>
              <a:rPr lang="ru-RU" sz="3600" dirty="0" smtClean="0"/>
              <a:t>– </a:t>
            </a:r>
            <a:r>
              <a:rPr lang="ru-RU" sz="3600" dirty="0" err="1" smtClean="0"/>
              <a:t>халықпен бірге</a:t>
            </a:r>
            <a:r>
              <a:rPr lang="ru-RU" sz="3600" dirty="0" smtClean="0"/>
              <a:t> </a:t>
            </a:r>
            <a:r>
              <a:rPr lang="ru-RU" sz="3600" dirty="0" err="1" smtClean="0"/>
              <a:t>өмір сүріп дамиды</a:t>
            </a:r>
            <a:r>
              <a:rPr lang="ru-RU" sz="3600" dirty="0" smtClean="0"/>
              <a:t>, </a:t>
            </a:r>
            <a:r>
              <a:rPr lang="ru-RU" sz="3600" dirty="0" err="1" smtClean="0"/>
              <a:t>себебі</a:t>
            </a:r>
            <a:r>
              <a:rPr lang="ru-RU" sz="3600" dirty="0" smtClean="0"/>
              <a:t> </a:t>
            </a:r>
            <a:r>
              <a:rPr lang="ru-RU" sz="3600" dirty="0" err="1" smtClean="0"/>
              <a:t>әр ұлттың тілі</a:t>
            </a:r>
            <a:r>
              <a:rPr lang="ru-RU" sz="3600" dirty="0" smtClean="0"/>
              <a:t> – </a:t>
            </a:r>
            <a:r>
              <a:rPr lang="ru-RU" sz="3600" dirty="0" err="1" smtClean="0"/>
              <a:t>оның бақытты тірегі</a:t>
            </a:r>
            <a:r>
              <a:rPr lang="ru-RU" sz="3600" dirty="0" smtClean="0"/>
              <a:t>. </a:t>
            </a:r>
            <a:r>
              <a:rPr lang="ru-RU" sz="3600" dirty="0" err="1" smtClean="0"/>
              <a:t>Тіл</a:t>
            </a:r>
            <a:r>
              <a:rPr lang="ru-RU" sz="3600" dirty="0" smtClean="0"/>
              <a:t> </a:t>
            </a:r>
            <a:r>
              <a:rPr lang="ru-RU" sz="3600" dirty="0" err="1" smtClean="0"/>
              <a:t>жоғалса, ұлт </a:t>
            </a:r>
            <a:r>
              <a:rPr lang="ru-RU" sz="3600" dirty="0" smtClean="0"/>
              <a:t>та </a:t>
            </a:r>
            <a:r>
              <a:rPr lang="ru-RU" sz="3600" dirty="0" err="1" smtClean="0"/>
              <a:t>жоғалады</a:t>
            </a:r>
            <a:r>
              <a:rPr lang="ru-RU" sz="3600" dirty="0" smtClean="0"/>
              <a:t>.</a:t>
            </a:r>
          </a:p>
          <a:p>
            <a:pPr algn="ctr">
              <a:buNone/>
            </a:pPr>
            <a:endParaRPr lang="ru-RU" sz="3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ews110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717032"/>
            <a:ext cx="4286250" cy="288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21211-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6143" y="620688"/>
            <a:ext cx="5342529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59</TotalTime>
  <Words>258</Words>
  <Application>Microsoft Office PowerPoint</Application>
  <PresentationFormat>Экран (4:3)</PresentationFormat>
  <Paragraphs>23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Литейная</vt:lpstr>
      <vt:lpstr>Мемлекеттік тіл –  татулық тірегі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Мемлекеттік тіл –                    татулық тірегі </dc:title>
  <dc:creator>user</dc:creator>
  <cp:lastModifiedBy>user</cp:lastModifiedBy>
  <cp:revision>8</cp:revision>
  <dcterms:created xsi:type="dcterms:W3CDTF">2013-01-29T19:04:02Z</dcterms:created>
  <dcterms:modified xsi:type="dcterms:W3CDTF">2013-01-29T20:24:06Z</dcterms:modified>
</cp:coreProperties>
</file>